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9679B-E61B-4B49-AD44-2ECBDE0F6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6BA44-43B1-4601-98E1-76949DC12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777EC-C8C0-4B3D-A756-BC70866E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DFC9-9825-4845-A6B8-DD631482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127F-B2E6-4AE8-9903-05677F9E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8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0D58-EE12-4590-AD36-06F69F65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C7481-F897-4C8E-9E54-22FEE1A88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2FB61-2E3A-47E5-A572-6DCD2988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9787D-EBAA-4135-982A-8ED3E89B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6F99-40B1-472D-9811-59F0C2EB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6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2E45F-CB61-48AC-97DA-815FC8EB4C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1D5AB-A862-41B0-A54B-DDD67C4BA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0DE17-D242-40A6-B4FA-760D6987B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5E3B2-26A4-48C5-8536-2C99B136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66F07-0AB5-43BE-8A79-421C620B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9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CBA8-ED30-4524-A9B9-F6E3F85A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9909A-1F63-4407-A516-400FEE80D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9FBCB-CA0A-44ED-8433-87ABBEEC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07E4A-A2C6-4D78-B208-10FD1091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5388-45B1-40B8-B6C9-C6F3D7415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10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E2B6-A303-4152-8AB2-00C13844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545CA-24D3-4628-BC95-7108A9C79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B702D-C6A2-4CB1-920D-D6A3BA042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55C0B-B935-47EB-84B8-2121F310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554B-29BA-4C27-A932-DBF7FC3F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9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808-5C9B-477D-9710-64E1786A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78FA5-07A2-4D66-8A4E-F349D965B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4A4BC-95A1-414D-A6BC-BC2539C6C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47115-1C2C-4B4C-9CB6-E46D1C3A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C644A-92D3-461E-9016-DA451064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E9737-4DE6-43B1-AD82-3D0E5821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678B-4EBC-4785-8787-69803EE8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DC512-C8C2-447D-9A7C-9D5148AE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522F0-F941-43BD-B4E2-AE4E8FE1C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715BC-137D-4259-8586-AE5AF7C2B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E88B7-B684-47FB-A5B2-31254F94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D3326-81DC-4B03-951A-8B0A12CC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B89DD0-8AB4-4A85-A46C-C6852FF71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E3007-091D-402C-A32A-3798073C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5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7B3A-E974-417C-8391-AA0EBFEF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49BB9-6634-4ADC-A40F-0588A98E8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25D2C-08B2-44C7-8D52-5EB8664F5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5171A-0308-4960-869B-2D62613DA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D73A0-45B7-483F-B7A4-51412AE44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8458D-2491-419A-98DF-9880E802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4E50-2616-424A-A4CD-B4FAC6B4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9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4CA1-1247-4F7E-8810-2C203A72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DCB7-2227-4355-A793-31BC954C7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17600-4EAC-4E2C-B568-64A84E465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1123C-C49A-4813-835C-951F32C5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E43A-FACF-42F0-86BB-8899ED18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6DA29-A73C-41B3-B64E-9A0AEA2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2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DA35-9696-4282-A5FC-DD7B1722A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4E3024-6AAC-4190-AFB4-7099E8876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0C599-8E01-4709-ABD6-C58BFE528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5D272-3741-45A3-8811-BF1455C7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61168-F2F1-4026-A692-218ECD35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E6BB2-4A2E-48F7-8FC1-A51CDCB7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1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D42860-2ECF-4735-99C9-4CCFF8C20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96339-5789-45E8-9EFB-345186BA5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C8BF5-1DE8-4753-820A-0155263BA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C4688-2200-44F8-A696-1D4E4B1C7C00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194EC-1FF4-449D-AC0B-D3BB3BF78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E30A5-E2D9-4A2E-B378-0C45F39A8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9E892-B970-4F48-BEA1-A2B05A509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7827-D725-4FAC-85CD-3060D0D51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Wireless LANs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95D0B-A7A1-4EC1-A85B-4D201FB39E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9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8E31-3C9C-4D89-9460-B2A6ED87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Types of wi-fi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6F16-03DB-446A-8415-31ABF36BC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Mesh: AP connected to each other  on wireless. Like the situation in park if one AP doesn’t connect to the wired environment it will send data to the other AP on wireless.</a:t>
            </a:r>
          </a:p>
          <a:p>
            <a:r>
              <a:rPr lang="en-US" sz="2000" dirty="0"/>
              <a:t>AP connected to the wired network is known as the RAP(root AP) and Aps in mesh is known as MAP(mesh AP)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4DF06-F519-47B8-8304-7814527E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103124"/>
            <a:ext cx="6019331" cy="26485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2102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CBD19-4089-4D75-A6F4-FF81A22B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General Wi-fi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09B76-7063-4E2B-97E1-0445805C3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BSS-  the area up to which the AP signals can cover</a:t>
            </a:r>
          </a:p>
          <a:p>
            <a:r>
              <a:rPr lang="en-US" sz="2000"/>
              <a:t>Beacon --- it is sent by the AP to tell the client about its existance. Beacons are sent 10 times per sec. Inside the beacons the MAC address will be there of AP. </a:t>
            </a:r>
          </a:p>
          <a:p>
            <a:r>
              <a:rPr lang="en-US" sz="2000"/>
              <a:t>BSSID- the MAC address of the AP is called BSSID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657A1-CDF5-4D2C-9953-BA134E0EC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877399"/>
            <a:ext cx="6019331" cy="30999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343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9168-9CE0-436A-BC42-63AF775A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Wi-Fi terms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44D7E-0010-437D-BE0A-5231794BD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483" y="1825625"/>
            <a:ext cx="87190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38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F7725-0EC0-4D0D-9906-BBEDB7C0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07E1-EBE3-46DA-B50C-52D23E84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7446E-3240-4883-A720-19F8469B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Wi-Fi Bands and Channels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C531-0487-42A1-B67F-734AF7A82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1600"/>
              <a:t>ISM bands: ( industrial scientific and medical) </a:t>
            </a:r>
          </a:p>
          <a:p>
            <a:pPr marL="0" indent="0">
              <a:buNone/>
            </a:pPr>
            <a:r>
              <a:rPr lang="en-US" sz="1600"/>
              <a:t>We know that wifi deals with radio frequencies and radio frequencies are he small subset of the large electromagnetic spectrum. By its nature EMR oscillates at certain frequencies.</a:t>
            </a:r>
          </a:p>
          <a:p>
            <a:pPr marL="0" indent="0">
              <a:buNone/>
            </a:pPr>
            <a:r>
              <a:rPr lang="en-US" sz="1600"/>
              <a:t>All EMR which are oscillating is given certain name or label </a:t>
            </a:r>
          </a:p>
          <a:p>
            <a:pPr marL="0" indent="0">
              <a:buNone/>
            </a:pPr>
            <a:r>
              <a:rPr lang="en-US" sz="1600"/>
              <a:t>Certain frequencies are allocated for certain purposes. So certain frequencies which are oscillating at certain rates you have to pay for them if you want to transmit on those frequencies . Some of the frequencies are there for free public use. These are called ISM band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B23E5-91DA-4CE4-A485-D671EC1E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3446698"/>
            <a:ext cx="7142479" cy="32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96248-7A84-454B-B162-5ABF7267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is a Wi-fi channel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99F2-6471-4151-B83E-D567182F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Channel is the collection of different frequencies working together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2D4A1-72E4-4D4E-9D5C-BA7305FB7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2679382"/>
            <a:ext cx="101631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7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9E481-4BD9-4CD3-A291-5C41E3BB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Non overlapping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A16CE-852F-4960-8042-71F8B97E6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In an environment with multiple BSS, channels must be selected that don’t overlap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D1ED2-5884-40CC-B2B6-0840E5879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9" b="6403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8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BAD5-12BE-4A6C-8FEB-8416E91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 channel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B1CAFF-D8C9-4A51-BD45-673489E68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425" y="1825625"/>
            <a:ext cx="92931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1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46B1-400A-4487-8822-8A47C1BC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7B40-F27A-4155-A333-C77F076A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7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9802C-7762-4EDB-9DE9-8B850197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sz="4100" b="1">
                <a:solidFill>
                  <a:srgbClr val="FFFFFF"/>
                </a:solidFill>
              </a:rPr>
              <a:t>WLAN Architectures &amp; Controllers</a:t>
            </a: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F4938-BE2A-4CBF-BB9B-E7AB9DFD3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b="1"/>
              <a:t>Autonomous WLAN Architectures</a:t>
            </a:r>
          </a:p>
          <a:p>
            <a:endParaRPr lang="en-US" sz="2000" b="1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91B84-7101-439E-9AD3-C9B91444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3" y="2550160"/>
            <a:ext cx="6215665" cy="33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0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3CB2-0E3B-4D9C-AD30-57505A84C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b="1"/>
              <a:t>Working With Wi-Fi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76175-4F40-49D5-9F68-09703099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What is Wi-fi</a:t>
            </a:r>
          </a:p>
          <a:p>
            <a:r>
              <a:rPr lang="en-US" sz="2000" dirty="0"/>
              <a:t>It is the manipulation of electromagnetic radiation to encode the data</a:t>
            </a:r>
          </a:p>
          <a:p>
            <a:pPr marL="0" indent="0">
              <a:buNone/>
            </a:pPr>
            <a:r>
              <a:rPr lang="en-US" sz="2000" dirty="0"/>
              <a:t>    it is known as radio frequencies. There is huge spectrum of the electromagnetic waves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7CB10-89C8-4337-B77B-EE847E1A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00938"/>
            <a:ext cx="6019331" cy="24528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15691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58490-1DFD-4C2C-AB1E-9EE02132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Autonomous decision and challenges 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A1423C-F3B8-4810-9872-B2F8D7BF8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9" r="15286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9635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A322-0C32-43DE-9728-BBF31A19D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Autonomous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3C898D-55CD-44D8-86BA-89CAF1168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445612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D9AF-4C8E-4752-8A49-213D9813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41199-0107-4EFD-817D-1E2308282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1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41C9-F088-4D6D-991D-BC3273CD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Split MAC WLAN Architectures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742018-5094-4705-A3CD-B33613DB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990" y="1825625"/>
            <a:ext cx="8315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2CF1-5929-465F-ADDF-5BC78230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Split MAC WLAN Architectures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DADE4-A742-4BBC-A23A-48D3DBB7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real time function means the physical layer functions, it is going to deal with the radio frequencies, encryptions, collision 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E2FBB-71C1-4929-A3E6-86F96EEBB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5910"/>
            <a:ext cx="102870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37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5EC9-A822-4C90-90E9-A703C345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split?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EE58C-83DF-4044-8452-6AABB327E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581" y="1825625"/>
            <a:ext cx="94848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5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82EF0-AF5E-401F-8F54-3E019FE1F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mac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10E1D-E8AD-443E-BE59-5117BE63E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478" y="1825625"/>
            <a:ext cx="69510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AEB-A0EC-4914-91E9-E9FBD0C4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417A18-0760-4B8F-BAD6-8B4A2878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25" y="2715419"/>
            <a:ext cx="98869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4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66A7-D279-4114-8C89-A6AF44CA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 tunnels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7B4E0B-8C15-44C8-8DFE-B13B91826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587" y="2515394"/>
            <a:ext cx="104108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4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527F8-A06A-4455-962C-5811A71C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 tunnels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E73027-942F-450E-BA04-D570811E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168" y="1825625"/>
            <a:ext cx="52296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6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9896-6112-4CE7-BF06-44A164F6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100"/>
              <a:t>Wi-fi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C83C5-E3DC-43B8-B06F-AB4C47D82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Physical layer: how can increase the range of wi-fi. How can we encode more data using different methods</a:t>
            </a:r>
          </a:p>
          <a:p>
            <a:r>
              <a:rPr lang="en-US" sz="2000"/>
              <a:t>Mac layer: how can we secure the data</a:t>
            </a:r>
          </a:p>
          <a:p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80B31-318C-4278-B779-F7AF88FB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982738"/>
            <a:ext cx="6019331" cy="288927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57978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E11C-06CD-4D4A-BE09-22B33768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 tunnels for control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D9135A-5605-4A41-AD74-D9313AC26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2267744"/>
            <a:ext cx="8267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0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CC44-43EF-402E-A140-1BF540DA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 tunnel for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E30C8-ECEB-4C65-AA18-D54BE36B5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412" y="2096294"/>
            <a:ext cx="10163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59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1523-B95A-4377-ABED-5A32E719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CAPWAP tunnel packet format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8582BA-4C16-47E5-B3E2-33D4A66A1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132" y="1825625"/>
            <a:ext cx="71757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8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2773-86CF-4CA1-AD59-6204E14C8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1C7D-2FE9-42FC-989C-0F2E294A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90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BD26-B499-4252-BB80-32187929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Cisco WLAN Controllers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03F3-AC44-48C1-8A85-2C781458D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Categories of WLAN controllers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3F742-C10D-4312-AE28-4E5424653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590800"/>
            <a:ext cx="99631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4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9171-68FB-4A99-9B1D-7E85C69A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354A7-D0D1-4CD4-8949-F3B1D97D7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functionality is embedded within another network device(typically a switch)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21651-7F75-44FE-82F5-6232CB2C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7875"/>
            <a:ext cx="9515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11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064D-7D85-4BC0-9FED-E193A6F6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Mobility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3582-563B-448A-A28A-31304AA97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WLAN controller functionality is built into certain models of cisco access points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36DAB-B72F-4852-9E4C-7ECED0A5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253740"/>
            <a:ext cx="1013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7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99007-078C-40EC-97F4-FAD85A0E9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Infrastructure Connections Of WLAN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C3888-829D-483E-8C08-DBF4EC76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Connections of WLAN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CBA43-B8B3-447E-A07C-7D4AAAF7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125"/>
            <a:ext cx="96869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4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5057-E7EA-493B-93A3-82E76C3C0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Infrastructure connections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A4FA2D-3CED-44F4-8254-551B2D7E3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2043906"/>
            <a:ext cx="103822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37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89FCC-EC1E-40B4-A064-758BF9B0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 physical interfaces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8644F-0EFF-4FDA-A346-EB199E609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375" y="1825625"/>
            <a:ext cx="6505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9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7B26F-B40A-454A-8A1F-F0EF0472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80.11 Phy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1DFD-F686-4A1E-B63E-69B6FAC01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/>
              <a:t>Frequency is just a general measurement term for measuring how often something changes over time. The unit of measurement of frequency is Hz. 1 Hz means something changing 1 time per sec.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F8891-3C00-4E71-A0E4-33377CE6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061" y="2570480"/>
            <a:ext cx="5995987" cy="351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38FD-EAB9-494D-8F36-B9E12FF1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Physical Interfaces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AF12F-7E87-4674-80BC-039414CCE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24" y="1825625"/>
            <a:ext cx="92241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45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80A6-A89F-4621-90F9-9F15764B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D7849-F9C8-4EBC-8604-9969DC699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235" y="1825625"/>
            <a:ext cx="87895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5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3F1E-3593-4328-9E71-095811FC3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10606-C2AA-49F2-96CC-DACB8C93E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1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42A22-DC54-4320-A980-4FE9A4D64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Wi-Fi Components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C481-01F2-4FF4-8DA9-B6BDC672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High power source longer we can send signals</a:t>
            </a:r>
          </a:p>
          <a:p>
            <a:r>
              <a:rPr lang="en-US" sz="2000" dirty="0"/>
              <a:t>More number of Antennas helps us to receive traffic smoothly. Antennas will convert the electrical signals into electromagnetic waves.</a:t>
            </a:r>
          </a:p>
          <a:p>
            <a:r>
              <a:rPr lang="en-US" sz="2000" dirty="0"/>
              <a:t>Transceiver is the combination of transmitter and receiver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FE247-6F5E-4DBA-9CF9-D5F9E340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717" y="3446698"/>
            <a:ext cx="4927395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7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C95D-108F-4D89-B984-783BBD03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Access-Points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1D083F-5E16-4363-AFB5-FD487E1A1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467" y="1805305"/>
            <a:ext cx="83712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5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A27A-B7A2-4575-ACB6-03B6B6B0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Wi-fi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14C25-0DEC-4B56-BD3C-F662F2C4E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Everything is managed by controller. The client access to the wi-fi i.e. authentication is also done by the clontroller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68F3A-CE6A-4988-8E09-989D9DE4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223511"/>
            <a:ext cx="6019331" cy="24077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4123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DFFDE-9F45-4AFE-9051-DA61BDB4F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Wi-Fi Network Types &amp; Terminology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AD4BEB-5782-4936-B821-113548A13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180" b="-1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3125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566</Words>
  <Application>Microsoft Office PowerPoint</Application>
  <PresentationFormat>Widescreen</PresentationFormat>
  <Paragraphs>63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Wireless LANs</vt:lpstr>
      <vt:lpstr>Working With Wi-Fi</vt:lpstr>
      <vt:lpstr>Wi-fi standardization</vt:lpstr>
      <vt:lpstr>80.11 Phy standards</vt:lpstr>
      <vt:lpstr>PowerPoint Presentation</vt:lpstr>
      <vt:lpstr>Wi-Fi Components</vt:lpstr>
      <vt:lpstr>Access-Points</vt:lpstr>
      <vt:lpstr>Wi-fi Controller</vt:lpstr>
      <vt:lpstr>Wi-Fi Network Types &amp; Terminology</vt:lpstr>
      <vt:lpstr>Types of wi-fi network </vt:lpstr>
      <vt:lpstr>General Wi-fi terms</vt:lpstr>
      <vt:lpstr>General Wi-Fi terms</vt:lpstr>
      <vt:lpstr>PowerPoint Presentation</vt:lpstr>
      <vt:lpstr>Wi-Fi Bands and Channels</vt:lpstr>
      <vt:lpstr>What is a Wi-fi channel</vt:lpstr>
      <vt:lpstr>Non overlapping channel</vt:lpstr>
      <vt:lpstr>Wi-fi channel design</vt:lpstr>
      <vt:lpstr>PowerPoint Presentation</vt:lpstr>
      <vt:lpstr>WLAN Architectures &amp; Controllers</vt:lpstr>
      <vt:lpstr>Autonomous decision and challenges </vt:lpstr>
      <vt:lpstr>Autonomous Architecture</vt:lpstr>
      <vt:lpstr>PowerPoint Presentation</vt:lpstr>
      <vt:lpstr>Split MAC WLAN Architectures</vt:lpstr>
      <vt:lpstr>Split MAC WLAN Architectures</vt:lpstr>
      <vt:lpstr>What is split?</vt:lpstr>
      <vt:lpstr>Split mac architecture</vt:lpstr>
      <vt:lpstr>CAPWAP</vt:lpstr>
      <vt:lpstr>CAPWAP tunnels</vt:lpstr>
      <vt:lpstr>CAPWAP tunnels</vt:lpstr>
      <vt:lpstr>CAPWAP tunnels for control</vt:lpstr>
      <vt:lpstr>CAPWAP tunnel for data</vt:lpstr>
      <vt:lpstr>CAPWAP tunnel packet format </vt:lpstr>
      <vt:lpstr>PowerPoint Presentation</vt:lpstr>
      <vt:lpstr>Cisco WLAN Controllers</vt:lpstr>
      <vt:lpstr>Embedded Wireless</vt:lpstr>
      <vt:lpstr>Cisco Mobility Express</vt:lpstr>
      <vt:lpstr>Infrastructure Connections Of WLAN Components</vt:lpstr>
      <vt:lpstr>Wireless Infrastructure connections</vt:lpstr>
      <vt:lpstr>Access point physical interfaces </vt:lpstr>
      <vt:lpstr>Controller Physical Interfaces </vt:lpstr>
      <vt:lpstr>LAG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LANs</dc:title>
  <dc:creator>Gursimran Singh (gursisin)</dc:creator>
  <cp:lastModifiedBy>Gursimran Singh (gursisin)</cp:lastModifiedBy>
  <cp:revision>9</cp:revision>
  <dcterms:created xsi:type="dcterms:W3CDTF">2020-05-18T09:49:32Z</dcterms:created>
  <dcterms:modified xsi:type="dcterms:W3CDTF">2020-05-19T14:58:51Z</dcterms:modified>
</cp:coreProperties>
</file>